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309" r:id="rId2"/>
    <p:sldId id="257" r:id="rId3"/>
    <p:sldId id="310" r:id="rId4"/>
    <p:sldId id="314" r:id="rId5"/>
    <p:sldId id="311" r:id="rId6"/>
    <p:sldId id="313" r:id="rId7"/>
    <p:sldId id="315" r:id="rId8"/>
    <p:sldId id="316" r:id="rId9"/>
    <p:sldId id="312" r:id="rId10"/>
    <p:sldId id="318" r:id="rId11"/>
    <p:sldId id="317" r:id="rId12"/>
    <p:sldId id="320" r:id="rId13"/>
    <p:sldId id="319" r:id="rId14"/>
    <p:sldId id="321" r:id="rId15"/>
    <p:sldId id="322" r:id="rId16"/>
    <p:sldId id="323" r:id="rId17"/>
    <p:sldId id="324" r:id="rId18"/>
    <p:sldId id="325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26" r:id="rId28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Schoolbook" panose="02040604050505020304" pitchFamily="18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Wingdings 2" panose="05020102010507070707" pitchFamily="18" charset="2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81A"/>
    <a:srgbClr val="FF6600"/>
    <a:srgbClr val="FF00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275ED-4C41-462D-B999-72631554F896}" v="192" dt="2022-09-20T12:21:15.1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1" autoAdjust="0"/>
    <p:restoredTop sz="99671" autoAdjust="0"/>
  </p:normalViewPr>
  <p:slideViewPr>
    <p:cSldViewPr>
      <p:cViewPr varScale="1">
        <p:scale>
          <a:sx n="83" d="100"/>
          <a:sy n="83" d="100"/>
        </p:scale>
        <p:origin x="164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ming, Carisa" userId="df63bce7-3279-4508-a1a5-9a543f801f5e" providerId="ADAL" clId="{E96275ED-4C41-462D-B999-72631554F896}"/>
    <pc:docChg chg="undo custSel addSld delSld modSld sldOrd">
      <pc:chgData name="Ramming, Carisa" userId="df63bce7-3279-4508-a1a5-9a543f801f5e" providerId="ADAL" clId="{E96275ED-4C41-462D-B999-72631554F896}" dt="2022-09-20T12:21:33.180" v="4962" actId="1076"/>
      <pc:docMkLst>
        <pc:docMk/>
      </pc:docMkLst>
      <pc:sldChg chg="delSp modSp mod">
        <pc:chgData name="Ramming, Carisa" userId="df63bce7-3279-4508-a1a5-9a543f801f5e" providerId="ADAL" clId="{E96275ED-4C41-462D-B999-72631554F896}" dt="2022-09-20T12:19:32.173" v="4803" actId="20577"/>
        <pc:sldMkLst>
          <pc:docMk/>
          <pc:sldMk cId="1291199778" sldId="257"/>
        </pc:sldMkLst>
        <pc:spChg chg="mod">
          <ac:chgData name="Ramming, Carisa" userId="df63bce7-3279-4508-a1a5-9a543f801f5e" providerId="ADAL" clId="{E96275ED-4C41-462D-B999-72631554F896}" dt="2022-09-20T12:19:32.173" v="4803" actId="20577"/>
          <ac:spMkLst>
            <pc:docMk/>
            <pc:sldMk cId="1291199778" sldId="257"/>
            <ac:spMk id="3" creationId="{00000000-0000-0000-0000-000000000000}"/>
          </ac:spMkLst>
        </pc:spChg>
        <pc:spChg chg="mod">
          <ac:chgData name="Ramming, Carisa" userId="df63bce7-3279-4508-a1a5-9a543f801f5e" providerId="ADAL" clId="{E96275ED-4C41-462D-B999-72631554F896}" dt="2022-09-20T10:23:33.751" v="1413" actId="255"/>
          <ac:spMkLst>
            <pc:docMk/>
            <pc:sldMk cId="1291199778" sldId="257"/>
            <ac:spMk id="11" creationId="{2C938F39-E3D6-6BDF-BB42-B34FEDE170AF}"/>
          </ac:spMkLst>
        </pc:spChg>
        <pc:picChg chg="del">
          <ac:chgData name="Ramming, Carisa" userId="df63bce7-3279-4508-a1a5-9a543f801f5e" providerId="ADAL" clId="{E96275ED-4C41-462D-B999-72631554F896}" dt="2022-09-20T09:37:14.655" v="45" actId="478"/>
          <ac:picMkLst>
            <pc:docMk/>
            <pc:sldMk cId="1291199778" sldId="257"/>
            <ac:picMk id="5" creationId="{00000000-0000-0000-0000-000000000000}"/>
          </ac:picMkLst>
        </pc:picChg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0" sldId="259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1852427327" sldId="260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58069769" sldId="261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579850801" sldId="262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1181226692" sldId="263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1893805154" sldId="264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2122881674" sldId="265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3188119644" sldId="267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309155069" sldId="268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410620971" sldId="269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1958381274" sldId="270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3308451938" sldId="271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703695221" sldId="272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2839170258" sldId="273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128614734" sldId="277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1955006655" sldId="280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2872639929" sldId="281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4146741219" sldId="282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1054543956" sldId="283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549589462" sldId="284"/>
        </pc:sldMkLst>
      </pc:sldChg>
      <pc:sldChg chg="modSp mod">
        <pc:chgData name="Ramming, Carisa" userId="df63bce7-3279-4508-a1a5-9a543f801f5e" providerId="ADAL" clId="{E96275ED-4C41-462D-B999-72631554F896}" dt="2022-09-20T09:34:33.255" v="44" actId="20577"/>
        <pc:sldMkLst>
          <pc:docMk/>
          <pc:sldMk cId="0" sldId="309"/>
        </pc:sldMkLst>
        <pc:spChg chg="mod">
          <ac:chgData name="Ramming, Carisa" userId="df63bce7-3279-4508-a1a5-9a543f801f5e" providerId="ADAL" clId="{E96275ED-4C41-462D-B999-72631554F896}" dt="2022-09-20T09:34:33.255" v="44" actId="20577"/>
          <ac:spMkLst>
            <pc:docMk/>
            <pc:sldMk cId="0" sldId="309"/>
            <ac:spMk id="4098" creationId="{00000000-0000-0000-0000-000000000000}"/>
          </ac:spMkLst>
        </pc:spChg>
      </pc:sldChg>
      <pc:sldChg chg="addSp modSp add mod">
        <pc:chgData name="Ramming, Carisa" userId="df63bce7-3279-4508-a1a5-9a543f801f5e" providerId="ADAL" clId="{E96275ED-4C41-462D-B999-72631554F896}" dt="2022-09-20T09:59:05.380" v="723" actId="20577"/>
        <pc:sldMkLst>
          <pc:docMk/>
          <pc:sldMk cId="3291501667" sldId="310"/>
        </pc:sldMkLst>
        <pc:spChg chg="mod">
          <ac:chgData name="Ramming, Carisa" userId="df63bce7-3279-4508-a1a5-9a543f801f5e" providerId="ADAL" clId="{E96275ED-4C41-462D-B999-72631554F896}" dt="2022-09-20T09:59:05.380" v="723" actId="20577"/>
          <ac:spMkLst>
            <pc:docMk/>
            <pc:sldMk cId="3291501667" sldId="310"/>
            <ac:spMk id="3" creationId="{00000000-0000-0000-0000-000000000000}"/>
          </ac:spMkLst>
        </pc:spChg>
        <pc:picChg chg="add mod">
          <ac:chgData name="Ramming, Carisa" userId="df63bce7-3279-4508-a1a5-9a543f801f5e" providerId="ADAL" clId="{E96275ED-4C41-462D-B999-72631554F896}" dt="2022-09-20T09:47:35.660" v="415" actId="1076"/>
          <ac:picMkLst>
            <pc:docMk/>
            <pc:sldMk cId="3291501667" sldId="310"/>
            <ac:picMk id="4" creationId="{8419F0C5-CD24-2A66-BBBC-82B5E412C73E}"/>
          </ac:picMkLst>
        </pc:picChg>
      </pc:sldChg>
      <pc:sldChg chg="addSp delSp modSp add mod ord">
        <pc:chgData name="Ramming, Carisa" userId="df63bce7-3279-4508-a1a5-9a543f801f5e" providerId="ADAL" clId="{E96275ED-4C41-462D-B999-72631554F896}" dt="2022-09-20T10:12:07.986" v="977" actId="1076"/>
        <pc:sldMkLst>
          <pc:docMk/>
          <pc:sldMk cId="3042723020" sldId="311"/>
        </pc:sldMkLst>
        <pc:spChg chg="mod">
          <ac:chgData name="Ramming, Carisa" userId="df63bce7-3279-4508-a1a5-9a543f801f5e" providerId="ADAL" clId="{E96275ED-4C41-462D-B999-72631554F896}" dt="2022-09-20T10:12:02.179" v="976" actId="255"/>
          <ac:spMkLst>
            <pc:docMk/>
            <pc:sldMk cId="3042723020" sldId="311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E96275ED-4C41-462D-B999-72631554F896}" dt="2022-09-20T10:08:04.313" v="907" actId="478"/>
          <ac:spMkLst>
            <pc:docMk/>
            <pc:sldMk cId="3042723020" sldId="311"/>
            <ac:spMk id="6" creationId="{B834A92D-8155-5A3C-2E0F-6C05D0334E38}"/>
          </ac:spMkLst>
        </pc:spChg>
        <pc:graphicFrameChg chg="add del mod modGraphic">
          <ac:chgData name="Ramming, Carisa" userId="df63bce7-3279-4508-a1a5-9a543f801f5e" providerId="ADAL" clId="{E96275ED-4C41-462D-B999-72631554F896}" dt="2022-09-20T10:07:12.737" v="903" actId="478"/>
          <ac:graphicFrameMkLst>
            <pc:docMk/>
            <pc:sldMk cId="3042723020" sldId="311"/>
            <ac:graphicFrameMk id="2" creationId="{8C3EAEBF-B4CF-4BC2-00D1-60DA99686A1A}"/>
          </ac:graphicFrameMkLst>
        </pc:graphicFrameChg>
        <pc:picChg chg="del">
          <ac:chgData name="Ramming, Carisa" userId="df63bce7-3279-4508-a1a5-9a543f801f5e" providerId="ADAL" clId="{E96275ED-4C41-462D-B999-72631554F896}" dt="2022-09-20T09:48:42.288" v="423" actId="478"/>
          <ac:picMkLst>
            <pc:docMk/>
            <pc:sldMk cId="3042723020" sldId="311"/>
            <ac:picMk id="4" creationId="{8419F0C5-CD24-2A66-BBBC-82B5E412C73E}"/>
          </ac:picMkLst>
        </pc:picChg>
        <pc:picChg chg="add mod">
          <ac:chgData name="Ramming, Carisa" userId="df63bce7-3279-4508-a1a5-9a543f801f5e" providerId="ADAL" clId="{E96275ED-4C41-462D-B999-72631554F896}" dt="2022-09-20T10:12:07.986" v="977" actId="1076"/>
          <ac:picMkLst>
            <pc:docMk/>
            <pc:sldMk cId="3042723020" sldId="311"/>
            <ac:picMk id="8" creationId="{BF4C2471-5F59-E164-C4B4-E3B9D2D5215C}"/>
          </ac:picMkLst>
        </pc:picChg>
      </pc:sldChg>
      <pc:sldChg chg="delSp modSp add mod">
        <pc:chgData name="Ramming, Carisa" userId="df63bce7-3279-4508-a1a5-9a543f801f5e" providerId="ADAL" clId="{E96275ED-4C41-462D-B999-72631554F896}" dt="2022-09-20T10:35:31.907" v="2233" actId="6549"/>
        <pc:sldMkLst>
          <pc:docMk/>
          <pc:sldMk cId="2726034663" sldId="312"/>
        </pc:sldMkLst>
        <pc:spChg chg="mod">
          <ac:chgData name="Ramming, Carisa" userId="df63bce7-3279-4508-a1a5-9a543f801f5e" providerId="ADAL" clId="{E96275ED-4C41-462D-B999-72631554F896}" dt="2022-09-20T10:35:31.907" v="2233" actId="6549"/>
          <ac:spMkLst>
            <pc:docMk/>
            <pc:sldMk cId="2726034663" sldId="312"/>
            <ac:spMk id="3" creationId="{00000000-0000-0000-0000-000000000000}"/>
          </ac:spMkLst>
        </pc:spChg>
        <pc:spChg chg="del">
          <ac:chgData name="Ramming, Carisa" userId="df63bce7-3279-4508-a1a5-9a543f801f5e" providerId="ADAL" clId="{E96275ED-4C41-462D-B999-72631554F896}" dt="2022-09-20T10:34:49.096" v="2173" actId="478"/>
          <ac:spMkLst>
            <pc:docMk/>
            <pc:sldMk cId="2726034663" sldId="312"/>
            <ac:spMk id="6" creationId="{B834A92D-8155-5A3C-2E0F-6C05D0334E38}"/>
          </ac:spMkLst>
        </pc:spChg>
        <pc:graphicFrameChg chg="del">
          <ac:chgData name="Ramming, Carisa" userId="df63bce7-3279-4508-a1a5-9a543f801f5e" providerId="ADAL" clId="{E96275ED-4C41-462D-B999-72631554F896}" dt="2022-09-20T10:32:05.590" v="1882" actId="478"/>
          <ac:graphicFrameMkLst>
            <pc:docMk/>
            <pc:sldMk cId="2726034663" sldId="312"/>
            <ac:graphicFrameMk id="2" creationId="{8C3EAEBF-B4CF-4BC2-00D1-60DA99686A1A}"/>
          </ac:graphicFrameMkLst>
        </pc:graphicFrameChg>
      </pc:sldChg>
      <pc:sldChg chg="addSp modSp add mod">
        <pc:chgData name="Ramming, Carisa" userId="df63bce7-3279-4508-a1a5-9a543f801f5e" providerId="ADAL" clId="{E96275ED-4C41-462D-B999-72631554F896}" dt="2022-09-20T10:06:12.691" v="877" actId="1076"/>
        <pc:sldMkLst>
          <pc:docMk/>
          <pc:sldMk cId="20790887" sldId="313"/>
        </pc:sldMkLst>
        <pc:spChg chg="add mod">
          <ac:chgData name="Ramming, Carisa" userId="df63bce7-3279-4508-a1a5-9a543f801f5e" providerId="ADAL" clId="{E96275ED-4C41-462D-B999-72631554F896}" dt="2022-09-20T10:06:12.691" v="877" actId="1076"/>
          <ac:spMkLst>
            <pc:docMk/>
            <pc:sldMk cId="20790887" sldId="313"/>
            <ac:spMk id="2" creationId="{FC299B05-24B6-B90C-2D94-1B7C84984708}"/>
          </ac:spMkLst>
        </pc:spChg>
      </pc:sldChg>
      <pc:sldChg chg="addSp delSp modSp add del mod">
        <pc:chgData name="Ramming, Carisa" userId="df63bce7-3279-4508-a1a5-9a543f801f5e" providerId="ADAL" clId="{E96275ED-4C41-462D-B999-72631554F896}" dt="2022-09-20T10:05:51.355" v="874" actId="2696"/>
        <pc:sldMkLst>
          <pc:docMk/>
          <pc:sldMk cId="1088218319" sldId="313"/>
        </pc:sldMkLst>
        <pc:spChg chg="del">
          <ac:chgData name="Ramming, Carisa" userId="df63bce7-3279-4508-a1a5-9a543f801f5e" providerId="ADAL" clId="{E96275ED-4C41-462D-B999-72631554F896}" dt="2022-09-20T10:05:25.532" v="868" actId="478"/>
          <ac:spMkLst>
            <pc:docMk/>
            <pc:sldMk cId="1088218319" sldId="313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E96275ED-4C41-462D-B999-72631554F896}" dt="2022-09-20T10:05:30.526" v="869" actId="478"/>
          <ac:spMkLst>
            <pc:docMk/>
            <pc:sldMk cId="1088218319" sldId="313"/>
            <ac:spMk id="5" creationId="{A44F8507-C9CC-6836-2F55-100C66EC0B5A}"/>
          </ac:spMkLst>
        </pc:spChg>
        <pc:spChg chg="del">
          <ac:chgData name="Ramming, Carisa" userId="df63bce7-3279-4508-a1a5-9a543f801f5e" providerId="ADAL" clId="{E96275ED-4C41-462D-B999-72631554F896}" dt="2022-09-20T10:04:24.562" v="867" actId="478"/>
          <ac:spMkLst>
            <pc:docMk/>
            <pc:sldMk cId="1088218319" sldId="313"/>
            <ac:spMk id="6" creationId="{B834A92D-8155-5A3C-2E0F-6C05D0334E38}"/>
          </ac:spMkLst>
        </pc:spChg>
        <pc:graphicFrameChg chg="del">
          <ac:chgData name="Ramming, Carisa" userId="df63bce7-3279-4508-a1a5-9a543f801f5e" providerId="ADAL" clId="{E96275ED-4C41-462D-B999-72631554F896}" dt="2022-09-20T10:04:22.740" v="866" actId="478"/>
          <ac:graphicFrameMkLst>
            <pc:docMk/>
            <pc:sldMk cId="1088218319" sldId="313"/>
            <ac:graphicFrameMk id="2" creationId="{8C3EAEBF-B4CF-4BC2-00D1-60DA99686A1A}"/>
          </ac:graphicFrameMkLst>
        </pc:graphicFrameChg>
        <pc:picChg chg="add mod">
          <ac:chgData name="Ramming, Carisa" userId="df63bce7-3279-4508-a1a5-9a543f801f5e" providerId="ADAL" clId="{E96275ED-4C41-462D-B999-72631554F896}" dt="2022-09-20T10:05:43.558" v="873" actId="1076"/>
          <ac:picMkLst>
            <pc:docMk/>
            <pc:sldMk cId="1088218319" sldId="313"/>
            <ac:picMk id="8" creationId="{19B4DE37-E614-D5CD-9380-C9E9F2969DD2}"/>
          </ac:picMkLst>
        </pc:picChg>
      </pc:sldChg>
      <pc:sldChg chg="add">
        <pc:chgData name="Ramming, Carisa" userId="df63bce7-3279-4508-a1a5-9a543f801f5e" providerId="ADAL" clId="{E96275ED-4C41-462D-B999-72631554F896}" dt="2022-09-20T10:06:40.827" v="878"/>
        <pc:sldMkLst>
          <pc:docMk/>
          <pc:sldMk cId="1308261412" sldId="314"/>
        </pc:sldMkLst>
      </pc:sldChg>
      <pc:sldChg chg="addSp delSp modSp add mod">
        <pc:chgData name="Ramming, Carisa" userId="df63bce7-3279-4508-a1a5-9a543f801f5e" providerId="ADAL" clId="{E96275ED-4C41-462D-B999-72631554F896}" dt="2022-09-20T10:28:02.241" v="1694" actId="20577"/>
        <pc:sldMkLst>
          <pc:docMk/>
          <pc:sldMk cId="3122109399" sldId="315"/>
        </pc:sldMkLst>
        <pc:spChg chg="mod">
          <ac:chgData name="Ramming, Carisa" userId="df63bce7-3279-4508-a1a5-9a543f801f5e" providerId="ADAL" clId="{E96275ED-4C41-462D-B999-72631554F896}" dt="2022-09-20T10:28:02.241" v="1694" actId="20577"/>
          <ac:spMkLst>
            <pc:docMk/>
            <pc:sldMk cId="3122109399" sldId="315"/>
            <ac:spMk id="3" creationId="{00000000-0000-0000-0000-000000000000}"/>
          </ac:spMkLst>
        </pc:spChg>
        <pc:spChg chg="del">
          <ac:chgData name="Ramming, Carisa" userId="df63bce7-3279-4508-a1a5-9a543f801f5e" providerId="ADAL" clId="{E96275ED-4C41-462D-B999-72631554F896}" dt="2022-09-20T10:13:48.184" v="1018" actId="478"/>
          <ac:spMkLst>
            <pc:docMk/>
            <pc:sldMk cId="3122109399" sldId="315"/>
            <ac:spMk id="6" creationId="{B834A92D-8155-5A3C-2E0F-6C05D0334E38}"/>
          </ac:spMkLst>
        </pc:spChg>
        <pc:graphicFrameChg chg="del">
          <ac:chgData name="Ramming, Carisa" userId="df63bce7-3279-4508-a1a5-9a543f801f5e" providerId="ADAL" clId="{E96275ED-4C41-462D-B999-72631554F896}" dt="2022-09-20T10:13:45.480" v="1017" actId="478"/>
          <ac:graphicFrameMkLst>
            <pc:docMk/>
            <pc:sldMk cId="3122109399" sldId="315"/>
            <ac:graphicFrameMk id="2" creationId="{8C3EAEBF-B4CF-4BC2-00D1-60DA99686A1A}"/>
          </ac:graphicFrameMkLst>
        </pc:graphicFrameChg>
        <pc:picChg chg="add mod">
          <ac:chgData name="Ramming, Carisa" userId="df63bce7-3279-4508-a1a5-9a543f801f5e" providerId="ADAL" clId="{E96275ED-4C41-462D-B999-72631554F896}" dt="2022-09-20T10:24:41.064" v="1418" actId="1076"/>
          <ac:picMkLst>
            <pc:docMk/>
            <pc:sldMk cId="3122109399" sldId="315"/>
            <ac:picMk id="1026" creationId="{F9D03D5F-CA35-E78B-DAB3-9E92B4033347}"/>
          </ac:picMkLst>
        </pc:picChg>
        <pc:picChg chg="add del">
          <ac:chgData name="Ramming, Carisa" userId="df63bce7-3279-4508-a1a5-9a543f801f5e" providerId="ADAL" clId="{E96275ED-4C41-462D-B999-72631554F896}" dt="2022-09-20T10:22:11.927" v="1405" actId="478"/>
          <ac:picMkLst>
            <pc:docMk/>
            <pc:sldMk cId="3122109399" sldId="315"/>
            <ac:picMk id="1028" creationId="{B928CBBD-39AA-FB9E-A6E7-7E78B2FAF1D7}"/>
          </ac:picMkLst>
        </pc:picChg>
      </pc:sldChg>
      <pc:sldChg chg="delSp modSp add mod">
        <pc:chgData name="Ramming, Carisa" userId="df63bce7-3279-4508-a1a5-9a543f801f5e" providerId="ADAL" clId="{E96275ED-4C41-462D-B999-72631554F896}" dt="2022-09-20T10:31:26.462" v="1881" actId="20577"/>
        <pc:sldMkLst>
          <pc:docMk/>
          <pc:sldMk cId="208509840" sldId="316"/>
        </pc:sldMkLst>
        <pc:spChg chg="mod">
          <ac:chgData name="Ramming, Carisa" userId="df63bce7-3279-4508-a1a5-9a543f801f5e" providerId="ADAL" clId="{E96275ED-4C41-462D-B999-72631554F896}" dt="2022-09-20T10:31:26.462" v="1881" actId="20577"/>
          <ac:spMkLst>
            <pc:docMk/>
            <pc:sldMk cId="208509840" sldId="316"/>
            <ac:spMk id="3" creationId="{00000000-0000-0000-0000-000000000000}"/>
          </ac:spMkLst>
        </pc:spChg>
        <pc:picChg chg="del">
          <ac:chgData name="Ramming, Carisa" userId="df63bce7-3279-4508-a1a5-9a543f801f5e" providerId="ADAL" clId="{E96275ED-4C41-462D-B999-72631554F896}" dt="2022-09-20T10:22:21.044" v="1406" actId="478"/>
          <ac:picMkLst>
            <pc:docMk/>
            <pc:sldMk cId="208509840" sldId="316"/>
            <ac:picMk id="1026" creationId="{F9D03D5F-CA35-E78B-DAB3-9E92B4033347}"/>
          </ac:picMkLst>
        </pc:picChg>
        <pc:picChg chg="mod">
          <ac:chgData name="Ramming, Carisa" userId="df63bce7-3279-4508-a1a5-9a543f801f5e" providerId="ADAL" clId="{E96275ED-4C41-462D-B999-72631554F896}" dt="2022-09-20T10:24:04.199" v="1417" actId="14100"/>
          <ac:picMkLst>
            <pc:docMk/>
            <pc:sldMk cId="208509840" sldId="316"/>
            <ac:picMk id="1028" creationId="{B928CBBD-39AA-FB9E-A6E7-7E78B2FAF1D7}"/>
          </ac:picMkLst>
        </pc:picChg>
      </pc:sldChg>
      <pc:sldChg chg="addSp delSp modSp add mod ord">
        <pc:chgData name="Ramming, Carisa" userId="df63bce7-3279-4508-a1a5-9a543f801f5e" providerId="ADAL" clId="{E96275ED-4C41-462D-B999-72631554F896}" dt="2022-09-20T10:46:19.532" v="2634" actId="1076"/>
        <pc:sldMkLst>
          <pc:docMk/>
          <pc:sldMk cId="3780420348" sldId="317"/>
        </pc:sldMkLst>
        <pc:spChg chg="mod">
          <ac:chgData name="Ramming, Carisa" userId="df63bce7-3279-4508-a1a5-9a543f801f5e" providerId="ADAL" clId="{E96275ED-4C41-462D-B999-72631554F896}" dt="2022-09-20T10:40:24.325" v="2495" actId="14100"/>
          <ac:spMkLst>
            <pc:docMk/>
            <pc:sldMk cId="3780420348" sldId="317"/>
            <ac:spMk id="3" creationId="{00000000-0000-0000-0000-000000000000}"/>
          </ac:spMkLst>
        </pc:spChg>
        <pc:spChg chg="add mod">
          <ac:chgData name="Ramming, Carisa" userId="df63bce7-3279-4508-a1a5-9a543f801f5e" providerId="ADAL" clId="{E96275ED-4C41-462D-B999-72631554F896}" dt="2022-09-20T10:46:05.796" v="2630" actId="14100"/>
          <ac:spMkLst>
            <pc:docMk/>
            <pc:sldMk cId="3780420348" sldId="317"/>
            <ac:spMk id="4" creationId="{F90EAD97-8A13-0DB4-ADB2-8BE868FE2BEF}"/>
          </ac:spMkLst>
        </pc:spChg>
        <pc:picChg chg="add del mod">
          <ac:chgData name="Ramming, Carisa" userId="df63bce7-3279-4508-a1a5-9a543f801f5e" providerId="ADAL" clId="{E96275ED-4C41-462D-B999-72631554F896}" dt="2022-09-20T10:46:01.248" v="2629" actId="478"/>
          <ac:picMkLst>
            <pc:docMk/>
            <pc:sldMk cId="3780420348" sldId="317"/>
            <ac:picMk id="2050" creationId="{7392F0CF-76CC-3234-8C65-596B46078B66}"/>
          </ac:picMkLst>
        </pc:picChg>
        <pc:picChg chg="add mod">
          <ac:chgData name="Ramming, Carisa" userId="df63bce7-3279-4508-a1a5-9a543f801f5e" providerId="ADAL" clId="{E96275ED-4C41-462D-B999-72631554F896}" dt="2022-09-20T10:46:19.532" v="2634" actId="1076"/>
          <ac:picMkLst>
            <pc:docMk/>
            <pc:sldMk cId="3780420348" sldId="317"/>
            <ac:picMk id="2052" creationId="{30DF6413-7280-1250-384A-5B6B18437BA3}"/>
          </ac:picMkLst>
        </pc:picChg>
      </pc:sldChg>
      <pc:sldChg chg="delSp modSp add mod modAnim">
        <pc:chgData name="Ramming, Carisa" userId="df63bce7-3279-4508-a1a5-9a543f801f5e" providerId="ADAL" clId="{E96275ED-4C41-462D-B999-72631554F896}" dt="2022-09-20T10:43:48.024" v="2523" actId="5793"/>
        <pc:sldMkLst>
          <pc:docMk/>
          <pc:sldMk cId="3954797210" sldId="318"/>
        </pc:sldMkLst>
        <pc:spChg chg="mod">
          <ac:chgData name="Ramming, Carisa" userId="df63bce7-3279-4508-a1a5-9a543f801f5e" providerId="ADAL" clId="{E96275ED-4C41-462D-B999-72631554F896}" dt="2022-09-20T10:43:16.530" v="2515" actId="255"/>
          <ac:spMkLst>
            <pc:docMk/>
            <pc:sldMk cId="3954797210" sldId="318"/>
            <ac:spMk id="3" creationId="{00000000-0000-0000-0000-000000000000}"/>
          </ac:spMkLst>
        </pc:spChg>
        <pc:spChg chg="mod">
          <ac:chgData name="Ramming, Carisa" userId="df63bce7-3279-4508-a1a5-9a543f801f5e" providerId="ADAL" clId="{E96275ED-4C41-462D-B999-72631554F896}" dt="2022-09-20T10:43:48.024" v="2523" actId="5793"/>
          <ac:spMkLst>
            <pc:docMk/>
            <pc:sldMk cId="3954797210" sldId="318"/>
            <ac:spMk id="4" creationId="{F90EAD97-8A13-0DB4-ADB2-8BE868FE2BEF}"/>
          </ac:spMkLst>
        </pc:spChg>
        <pc:spChg chg="mod">
          <ac:chgData name="Ramming, Carisa" userId="df63bce7-3279-4508-a1a5-9a543f801f5e" providerId="ADAL" clId="{E96275ED-4C41-462D-B999-72631554F896}" dt="2022-09-20T10:42:45.276" v="2507" actId="167"/>
          <ac:spMkLst>
            <pc:docMk/>
            <pc:sldMk cId="3954797210" sldId="318"/>
            <ac:spMk id="11" creationId="{2C938F39-E3D6-6BDF-BB42-B34FEDE170AF}"/>
          </ac:spMkLst>
        </pc:spChg>
        <pc:picChg chg="del mod">
          <ac:chgData name="Ramming, Carisa" userId="df63bce7-3279-4508-a1a5-9a543f801f5e" providerId="ADAL" clId="{E96275ED-4C41-462D-B999-72631554F896}" dt="2022-09-20T10:43:40.934" v="2520" actId="478"/>
          <ac:picMkLst>
            <pc:docMk/>
            <pc:sldMk cId="3954797210" sldId="318"/>
            <ac:picMk id="2050" creationId="{7392F0CF-76CC-3234-8C65-596B46078B66}"/>
          </ac:picMkLst>
        </pc:picChg>
      </pc:sldChg>
      <pc:sldChg chg="addSp delSp modSp add mod">
        <pc:chgData name="Ramming, Carisa" userId="df63bce7-3279-4508-a1a5-9a543f801f5e" providerId="ADAL" clId="{E96275ED-4C41-462D-B999-72631554F896}" dt="2022-09-20T10:54:35.638" v="3056" actId="20577"/>
        <pc:sldMkLst>
          <pc:docMk/>
          <pc:sldMk cId="799223656" sldId="319"/>
        </pc:sldMkLst>
        <pc:spChg chg="mod">
          <ac:chgData name="Ramming, Carisa" userId="df63bce7-3279-4508-a1a5-9a543f801f5e" providerId="ADAL" clId="{E96275ED-4C41-462D-B999-72631554F896}" dt="2022-09-20T10:54:35.638" v="3056" actId="20577"/>
          <ac:spMkLst>
            <pc:docMk/>
            <pc:sldMk cId="799223656" sldId="319"/>
            <ac:spMk id="3" creationId="{00000000-0000-0000-0000-000000000000}"/>
          </ac:spMkLst>
        </pc:spChg>
        <pc:spChg chg="del">
          <ac:chgData name="Ramming, Carisa" userId="df63bce7-3279-4508-a1a5-9a543f801f5e" providerId="ADAL" clId="{E96275ED-4C41-462D-B999-72631554F896}" dt="2022-09-20T10:47:17.129" v="2708" actId="478"/>
          <ac:spMkLst>
            <pc:docMk/>
            <pc:sldMk cId="799223656" sldId="319"/>
            <ac:spMk id="4" creationId="{F90EAD97-8A13-0DB4-ADB2-8BE868FE2BEF}"/>
          </ac:spMkLst>
        </pc:spChg>
        <pc:spChg chg="mod">
          <ac:chgData name="Ramming, Carisa" userId="df63bce7-3279-4508-a1a5-9a543f801f5e" providerId="ADAL" clId="{E96275ED-4C41-462D-B999-72631554F896}" dt="2022-09-20T10:46:52.748" v="2636" actId="167"/>
          <ac:spMkLst>
            <pc:docMk/>
            <pc:sldMk cId="799223656" sldId="319"/>
            <ac:spMk id="11" creationId="{2C938F39-E3D6-6BDF-BB42-B34FEDE170AF}"/>
          </ac:spMkLst>
        </pc:spChg>
        <pc:picChg chg="del">
          <ac:chgData name="Ramming, Carisa" userId="df63bce7-3279-4508-a1a5-9a543f801f5e" providerId="ADAL" clId="{E96275ED-4C41-462D-B999-72631554F896}" dt="2022-09-20T10:47:18.472" v="2709" actId="478"/>
          <ac:picMkLst>
            <pc:docMk/>
            <pc:sldMk cId="799223656" sldId="319"/>
            <ac:picMk id="2052" creationId="{30DF6413-7280-1250-384A-5B6B18437BA3}"/>
          </ac:picMkLst>
        </pc:picChg>
        <pc:picChg chg="add mod">
          <ac:chgData name="Ramming, Carisa" userId="df63bce7-3279-4508-a1a5-9a543f801f5e" providerId="ADAL" clId="{E96275ED-4C41-462D-B999-72631554F896}" dt="2022-09-20T10:53:47.780" v="3006" actId="1076"/>
          <ac:picMkLst>
            <pc:docMk/>
            <pc:sldMk cId="799223656" sldId="319"/>
            <ac:picMk id="6146" creationId="{E983BD83-B4F5-005B-C7BA-4108DF972A85}"/>
          </ac:picMkLst>
        </pc:picChg>
        <pc:picChg chg="add mod">
          <ac:chgData name="Ramming, Carisa" userId="df63bce7-3279-4508-a1a5-9a543f801f5e" providerId="ADAL" clId="{E96275ED-4C41-462D-B999-72631554F896}" dt="2022-09-20T10:54:16.808" v="3010" actId="14100"/>
          <ac:picMkLst>
            <pc:docMk/>
            <pc:sldMk cId="799223656" sldId="319"/>
            <ac:picMk id="6148" creationId="{DB63432C-4161-1EA7-AB61-FE2DE680DAB7}"/>
          </ac:picMkLst>
        </pc:picChg>
      </pc:sldChg>
      <pc:sldChg chg="modSp add mod">
        <pc:chgData name="Ramming, Carisa" userId="df63bce7-3279-4508-a1a5-9a543f801f5e" providerId="ADAL" clId="{E96275ED-4C41-462D-B999-72631554F896}" dt="2022-09-20T10:51:52.671" v="2997" actId="255"/>
        <pc:sldMkLst>
          <pc:docMk/>
          <pc:sldMk cId="3450808904" sldId="320"/>
        </pc:sldMkLst>
        <pc:spChg chg="mod">
          <ac:chgData name="Ramming, Carisa" userId="df63bce7-3279-4508-a1a5-9a543f801f5e" providerId="ADAL" clId="{E96275ED-4C41-462D-B999-72631554F896}" dt="2022-09-20T10:51:52.671" v="2997" actId="255"/>
          <ac:spMkLst>
            <pc:docMk/>
            <pc:sldMk cId="3450808904" sldId="320"/>
            <ac:spMk id="3" creationId="{00000000-0000-0000-0000-000000000000}"/>
          </ac:spMkLst>
        </pc:spChg>
      </pc:sldChg>
      <pc:sldChg chg="addSp delSp modSp add mod">
        <pc:chgData name="Ramming, Carisa" userId="df63bce7-3279-4508-a1a5-9a543f801f5e" providerId="ADAL" clId="{E96275ED-4C41-462D-B999-72631554F896}" dt="2022-09-20T10:59:36.304" v="3382" actId="14100"/>
        <pc:sldMkLst>
          <pc:docMk/>
          <pc:sldMk cId="4091990322" sldId="321"/>
        </pc:sldMkLst>
        <pc:spChg chg="mod">
          <ac:chgData name="Ramming, Carisa" userId="df63bce7-3279-4508-a1a5-9a543f801f5e" providerId="ADAL" clId="{E96275ED-4C41-462D-B999-72631554F896}" dt="2022-09-20T10:57:52.025" v="3377" actId="20577"/>
          <ac:spMkLst>
            <pc:docMk/>
            <pc:sldMk cId="4091990322" sldId="321"/>
            <ac:spMk id="3" creationId="{00000000-0000-0000-0000-000000000000}"/>
          </ac:spMkLst>
        </pc:spChg>
        <pc:picChg chg="del">
          <ac:chgData name="Ramming, Carisa" userId="df63bce7-3279-4508-a1a5-9a543f801f5e" providerId="ADAL" clId="{E96275ED-4C41-462D-B999-72631554F896}" dt="2022-09-20T10:57:06.802" v="3296" actId="478"/>
          <ac:picMkLst>
            <pc:docMk/>
            <pc:sldMk cId="4091990322" sldId="321"/>
            <ac:picMk id="6146" creationId="{E983BD83-B4F5-005B-C7BA-4108DF972A85}"/>
          </ac:picMkLst>
        </pc:picChg>
        <pc:picChg chg="del">
          <ac:chgData name="Ramming, Carisa" userId="df63bce7-3279-4508-a1a5-9a543f801f5e" providerId="ADAL" clId="{E96275ED-4C41-462D-B999-72631554F896}" dt="2022-09-20T10:57:08.775" v="3297" actId="478"/>
          <ac:picMkLst>
            <pc:docMk/>
            <pc:sldMk cId="4091990322" sldId="321"/>
            <ac:picMk id="6148" creationId="{DB63432C-4161-1EA7-AB61-FE2DE680DAB7}"/>
          </ac:picMkLst>
        </pc:picChg>
        <pc:picChg chg="add mod">
          <ac:chgData name="Ramming, Carisa" userId="df63bce7-3279-4508-a1a5-9a543f801f5e" providerId="ADAL" clId="{E96275ED-4C41-462D-B999-72631554F896}" dt="2022-09-20T10:58:35.435" v="3379" actId="1076"/>
          <ac:picMkLst>
            <pc:docMk/>
            <pc:sldMk cId="4091990322" sldId="321"/>
            <ac:picMk id="7170" creationId="{E8E29D80-5EAC-FCC8-C541-B7774F96EB84}"/>
          </ac:picMkLst>
        </pc:picChg>
        <pc:picChg chg="add mod">
          <ac:chgData name="Ramming, Carisa" userId="df63bce7-3279-4508-a1a5-9a543f801f5e" providerId="ADAL" clId="{E96275ED-4C41-462D-B999-72631554F896}" dt="2022-09-20T10:59:36.304" v="3382" actId="14100"/>
          <ac:picMkLst>
            <pc:docMk/>
            <pc:sldMk cId="4091990322" sldId="321"/>
            <ac:picMk id="7172" creationId="{683FA14A-041F-4687-F0D1-E7F5609B3591}"/>
          </ac:picMkLst>
        </pc:picChg>
      </pc:sldChg>
      <pc:sldChg chg="addSp delSp modSp add mod">
        <pc:chgData name="Ramming, Carisa" userId="df63bce7-3279-4508-a1a5-9a543f801f5e" providerId="ADAL" clId="{E96275ED-4C41-462D-B999-72631554F896}" dt="2022-09-20T11:07:29.012" v="3730" actId="20577"/>
        <pc:sldMkLst>
          <pc:docMk/>
          <pc:sldMk cId="3666262083" sldId="322"/>
        </pc:sldMkLst>
        <pc:spChg chg="mod">
          <ac:chgData name="Ramming, Carisa" userId="df63bce7-3279-4508-a1a5-9a543f801f5e" providerId="ADAL" clId="{E96275ED-4C41-462D-B999-72631554F896}" dt="2022-09-20T11:07:29.012" v="3730" actId="20577"/>
          <ac:spMkLst>
            <pc:docMk/>
            <pc:sldMk cId="3666262083" sldId="322"/>
            <ac:spMk id="3" creationId="{00000000-0000-0000-0000-000000000000}"/>
          </ac:spMkLst>
        </pc:spChg>
        <pc:picChg chg="del">
          <ac:chgData name="Ramming, Carisa" userId="df63bce7-3279-4508-a1a5-9a543f801f5e" providerId="ADAL" clId="{E96275ED-4C41-462D-B999-72631554F896}" dt="2022-09-20T11:02:58.443" v="3400" actId="478"/>
          <ac:picMkLst>
            <pc:docMk/>
            <pc:sldMk cId="3666262083" sldId="322"/>
            <ac:picMk id="7170" creationId="{E8E29D80-5EAC-FCC8-C541-B7774F96EB84}"/>
          </ac:picMkLst>
        </pc:picChg>
        <pc:picChg chg="del">
          <ac:chgData name="Ramming, Carisa" userId="df63bce7-3279-4508-a1a5-9a543f801f5e" providerId="ADAL" clId="{E96275ED-4C41-462D-B999-72631554F896}" dt="2022-09-20T11:02:59.341" v="3401" actId="478"/>
          <ac:picMkLst>
            <pc:docMk/>
            <pc:sldMk cId="3666262083" sldId="322"/>
            <ac:picMk id="7172" creationId="{683FA14A-041F-4687-F0D1-E7F5609B3591}"/>
          </ac:picMkLst>
        </pc:picChg>
        <pc:picChg chg="add mod">
          <ac:chgData name="Ramming, Carisa" userId="df63bce7-3279-4508-a1a5-9a543f801f5e" providerId="ADAL" clId="{E96275ED-4C41-462D-B999-72631554F896}" dt="2022-09-20T11:05:48.885" v="3444" actId="1036"/>
          <ac:picMkLst>
            <pc:docMk/>
            <pc:sldMk cId="3666262083" sldId="322"/>
            <ac:picMk id="8194" creationId="{4BA4980A-96BB-62F6-FEEC-26C6A681156C}"/>
          </ac:picMkLst>
        </pc:picChg>
        <pc:picChg chg="add mod">
          <ac:chgData name="Ramming, Carisa" userId="df63bce7-3279-4508-a1a5-9a543f801f5e" providerId="ADAL" clId="{E96275ED-4C41-462D-B999-72631554F896}" dt="2022-09-20T11:05:48.885" v="3444" actId="1036"/>
          <ac:picMkLst>
            <pc:docMk/>
            <pc:sldMk cId="3666262083" sldId="322"/>
            <ac:picMk id="8196" creationId="{92069FE1-8BE6-EDAA-8D37-82C81DF10AAF}"/>
          </ac:picMkLst>
        </pc:picChg>
      </pc:sldChg>
      <pc:sldChg chg="addSp delSp modSp add mod">
        <pc:chgData name="Ramming, Carisa" userId="df63bce7-3279-4508-a1a5-9a543f801f5e" providerId="ADAL" clId="{E96275ED-4C41-462D-B999-72631554F896}" dt="2022-09-20T11:11:28.160" v="4006" actId="1076"/>
        <pc:sldMkLst>
          <pc:docMk/>
          <pc:sldMk cId="204537268" sldId="323"/>
        </pc:sldMkLst>
        <pc:spChg chg="mod">
          <ac:chgData name="Ramming, Carisa" userId="df63bce7-3279-4508-a1a5-9a543f801f5e" providerId="ADAL" clId="{E96275ED-4C41-462D-B999-72631554F896}" dt="2022-09-20T11:11:13.647" v="4002" actId="14100"/>
          <ac:spMkLst>
            <pc:docMk/>
            <pc:sldMk cId="204537268" sldId="323"/>
            <ac:spMk id="3" creationId="{00000000-0000-0000-0000-000000000000}"/>
          </ac:spMkLst>
        </pc:spChg>
        <pc:picChg chg="del">
          <ac:chgData name="Ramming, Carisa" userId="df63bce7-3279-4508-a1a5-9a543f801f5e" providerId="ADAL" clId="{E96275ED-4C41-462D-B999-72631554F896}" dt="2022-09-20T11:07:54.113" v="3742" actId="478"/>
          <ac:picMkLst>
            <pc:docMk/>
            <pc:sldMk cId="204537268" sldId="323"/>
            <ac:picMk id="8194" creationId="{4BA4980A-96BB-62F6-FEEC-26C6A681156C}"/>
          </ac:picMkLst>
        </pc:picChg>
        <pc:picChg chg="del">
          <ac:chgData name="Ramming, Carisa" userId="df63bce7-3279-4508-a1a5-9a543f801f5e" providerId="ADAL" clId="{E96275ED-4C41-462D-B999-72631554F896}" dt="2022-09-20T11:07:55.909" v="3743" actId="478"/>
          <ac:picMkLst>
            <pc:docMk/>
            <pc:sldMk cId="204537268" sldId="323"/>
            <ac:picMk id="8196" creationId="{92069FE1-8BE6-EDAA-8D37-82C81DF10AAF}"/>
          </ac:picMkLst>
        </pc:picChg>
        <pc:picChg chg="add mod">
          <ac:chgData name="Ramming, Carisa" userId="df63bce7-3279-4508-a1a5-9a543f801f5e" providerId="ADAL" clId="{E96275ED-4C41-462D-B999-72631554F896}" dt="2022-09-20T11:11:28.160" v="4006" actId="1076"/>
          <ac:picMkLst>
            <pc:docMk/>
            <pc:sldMk cId="204537268" sldId="323"/>
            <ac:picMk id="9218" creationId="{CBFF077E-ACE7-5C12-5581-817DCE88BEB8}"/>
          </ac:picMkLst>
        </pc:picChg>
      </pc:sldChg>
      <pc:sldChg chg="delSp modSp add mod">
        <pc:chgData name="Ramming, Carisa" userId="df63bce7-3279-4508-a1a5-9a543f801f5e" providerId="ADAL" clId="{E96275ED-4C41-462D-B999-72631554F896}" dt="2022-09-20T11:13:38.095" v="4276" actId="20577"/>
        <pc:sldMkLst>
          <pc:docMk/>
          <pc:sldMk cId="895649564" sldId="324"/>
        </pc:sldMkLst>
        <pc:spChg chg="mod">
          <ac:chgData name="Ramming, Carisa" userId="df63bce7-3279-4508-a1a5-9a543f801f5e" providerId="ADAL" clId="{E96275ED-4C41-462D-B999-72631554F896}" dt="2022-09-20T11:13:38.095" v="4276" actId="20577"/>
          <ac:spMkLst>
            <pc:docMk/>
            <pc:sldMk cId="895649564" sldId="324"/>
            <ac:spMk id="3" creationId="{00000000-0000-0000-0000-000000000000}"/>
          </ac:spMkLst>
        </pc:spChg>
        <pc:picChg chg="del">
          <ac:chgData name="Ramming, Carisa" userId="df63bce7-3279-4508-a1a5-9a543f801f5e" providerId="ADAL" clId="{E96275ED-4C41-462D-B999-72631554F896}" dt="2022-09-20T11:12:02.072" v="4027" actId="478"/>
          <ac:picMkLst>
            <pc:docMk/>
            <pc:sldMk cId="895649564" sldId="324"/>
            <ac:picMk id="9218" creationId="{CBFF077E-ACE7-5C12-5581-817DCE88BEB8}"/>
          </ac:picMkLst>
        </pc:picChg>
      </pc:sldChg>
      <pc:sldChg chg="modSp add mod">
        <pc:chgData name="Ramming, Carisa" userId="df63bce7-3279-4508-a1a5-9a543f801f5e" providerId="ADAL" clId="{E96275ED-4C41-462D-B999-72631554F896}" dt="2022-09-20T11:16:21.197" v="4543" actId="20577"/>
        <pc:sldMkLst>
          <pc:docMk/>
          <pc:sldMk cId="550628032" sldId="325"/>
        </pc:sldMkLst>
        <pc:spChg chg="mod">
          <ac:chgData name="Ramming, Carisa" userId="df63bce7-3279-4508-a1a5-9a543f801f5e" providerId="ADAL" clId="{E96275ED-4C41-462D-B999-72631554F896}" dt="2022-09-20T11:16:21.197" v="4543" actId="20577"/>
          <ac:spMkLst>
            <pc:docMk/>
            <pc:sldMk cId="550628032" sldId="325"/>
            <ac:spMk id="3" creationId="{00000000-0000-0000-0000-000000000000}"/>
          </ac:spMkLst>
        </pc:spChg>
      </pc:sldChg>
      <pc:sldChg chg="add">
        <pc:chgData name="Ramming, Carisa" userId="df63bce7-3279-4508-a1a5-9a543f801f5e" providerId="ADAL" clId="{E96275ED-4C41-462D-B999-72631554F896}" dt="2022-09-20T11:16:55.431" v="4556"/>
        <pc:sldMkLst>
          <pc:docMk/>
          <pc:sldMk cId="920725455" sldId="326"/>
        </pc:sldMkLst>
      </pc:sldChg>
      <pc:sldChg chg="modSp add del mod">
        <pc:chgData name="Ramming, Carisa" userId="df63bce7-3279-4508-a1a5-9a543f801f5e" providerId="ADAL" clId="{E96275ED-4C41-462D-B999-72631554F896}" dt="2022-09-20T11:16:43.268" v="4555" actId="47"/>
        <pc:sldMkLst>
          <pc:docMk/>
          <pc:sldMk cId="4175250673" sldId="326"/>
        </pc:sldMkLst>
        <pc:spChg chg="mod">
          <ac:chgData name="Ramming, Carisa" userId="df63bce7-3279-4508-a1a5-9a543f801f5e" providerId="ADAL" clId="{E96275ED-4C41-462D-B999-72631554F896}" dt="2022-09-20T11:16:35.555" v="4554" actId="20577"/>
          <ac:spMkLst>
            <pc:docMk/>
            <pc:sldMk cId="4175250673" sldId="326"/>
            <ac:spMk id="3" creationId="{00000000-0000-0000-0000-000000000000}"/>
          </ac:spMkLst>
        </pc:spChg>
      </pc:sldChg>
      <pc:sldChg chg="modSp add mod">
        <pc:chgData name="Ramming, Carisa" userId="df63bce7-3279-4508-a1a5-9a543f801f5e" providerId="ADAL" clId="{E96275ED-4C41-462D-B999-72631554F896}" dt="2022-09-20T11:20:00.528" v="4708" actId="255"/>
        <pc:sldMkLst>
          <pc:docMk/>
          <pc:sldMk cId="906841704" sldId="327"/>
        </pc:sldMkLst>
        <pc:spChg chg="mod">
          <ac:chgData name="Ramming, Carisa" userId="df63bce7-3279-4508-a1a5-9a543f801f5e" providerId="ADAL" clId="{E96275ED-4C41-462D-B999-72631554F896}" dt="2022-09-20T11:20:00.528" v="4708" actId="255"/>
          <ac:spMkLst>
            <pc:docMk/>
            <pc:sldMk cId="906841704" sldId="327"/>
            <ac:spMk id="3" creationId="{00000000-0000-0000-0000-000000000000}"/>
          </ac:spMkLst>
        </pc:spChg>
      </pc:sldChg>
      <pc:sldChg chg="addSp modSp add mod">
        <pc:chgData name="Ramming, Carisa" userId="df63bce7-3279-4508-a1a5-9a543f801f5e" providerId="ADAL" clId="{E96275ED-4C41-462D-B999-72631554F896}" dt="2022-09-20T11:21:46.089" v="4735" actId="1076"/>
        <pc:sldMkLst>
          <pc:docMk/>
          <pc:sldMk cId="2191296695" sldId="328"/>
        </pc:sldMkLst>
        <pc:spChg chg="mod">
          <ac:chgData name="Ramming, Carisa" userId="df63bce7-3279-4508-a1a5-9a543f801f5e" providerId="ADAL" clId="{E96275ED-4C41-462D-B999-72631554F896}" dt="2022-09-20T11:20:19.740" v="4727" actId="6549"/>
          <ac:spMkLst>
            <pc:docMk/>
            <pc:sldMk cId="2191296695" sldId="328"/>
            <ac:spMk id="3" creationId="{00000000-0000-0000-0000-000000000000}"/>
          </ac:spMkLst>
        </pc:spChg>
        <pc:picChg chg="add mod modCrop">
          <ac:chgData name="Ramming, Carisa" userId="df63bce7-3279-4508-a1a5-9a543f801f5e" providerId="ADAL" clId="{E96275ED-4C41-462D-B999-72631554F896}" dt="2022-09-20T11:21:46.089" v="4735" actId="1076"/>
          <ac:picMkLst>
            <pc:docMk/>
            <pc:sldMk cId="2191296695" sldId="328"/>
            <ac:picMk id="4" creationId="{29282B6E-98A9-CF9C-3C25-149558FF778C}"/>
          </ac:picMkLst>
        </pc:picChg>
      </pc:sldChg>
      <pc:sldChg chg="addSp modSp add mod">
        <pc:chgData name="Ramming, Carisa" userId="df63bce7-3279-4508-a1a5-9a543f801f5e" providerId="ADAL" clId="{E96275ED-4C41-462D-B999-72631554F896}" dt="2022-09-20T11:22:44" v="4741" actId="14100"/>
        <pc:sldMkLst>
          <pc:docMk/>
          <pc:sldMk cId="265961047" sldId="329"/>
        </pc:sldMkLst>
        <pc:picChg chg="add mod ord">
          <ac:chgData name="Ramming, Carisa" userId="df63bce7-3279-4508-a1a5-9a543f801f5e" providerId="ADAL" clId="{E96275ED-4C41-462D-B999-72631554F896}" dt="2022-09-20T11:22:29.162" v="4739" actId="167"/>
          <ac:picMkLst>
            <pc:docMk/>
            <pc:sldMk cId="265961047" sldId="329"/>
            <ac:picMk id="2" creationId="{5B2A9FD6-5C85-6012-AD79-F1100627A64F}"/>
          </ac:picMkLst>
        </pc:picChg>
        <pc:picChg chg="mod modCrop">
          <ac:chgData name="Ramming, Carisa" userId="df63bce7-3279-4508-a1a5-9a543f801f5e" providerId="ADAL" clId="{E96275ED-4C41-462D-B999-72631554F896}" dt="2022-09-20T11:22:44" v="4741" actId="14100"/>
          <ac:picMkLst>
            <pc:docMk/>
            <pc:sldMk cId="265961047" sldId="329"/>
            <ac:picMk id="4" creationId="{29282B6E-98A9-CF9C-3C25-149558FF778C}"/>
          </ac:picMkLst>
        </pc:picChg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2710690398" sldId="329"/>
        </pc:sldMkLst>
      </pc:sldChg>
      <pc:sldChg chg="addSp delSp modSp add mod">
        <pc:chgData name="Ramming, Carisa" userId="df63bce7-3279-4508-a1a5-9a543f801f5e" providerId="ADAL" clId="{E96275ED-4C41-462D-B999-72631554F896}" dt="2022-09-20T11:30:36.652" v="4785" actId="1076"/>
        <pc:sldMkLst>
          <pc:docMk/>
          <pc:sldMk cId="3278179680" sldId="330"/>
        </pc:sldMkLst>
        <pc:spChg chg="mod">
          <ac:chgData name="Ramming, Carisa" userId="df63bce7-3279-4508-a1a5-9a543f801f5e" providerId="ADAL" clId="{E96275ED-4C41-462D-B999-72631554F896}" dt="2022-09-20T11:23:08.248" v="4767" actId="6549"/>
          <ac:spMkLst>
            <pc:docMk/>
            <pc:sldMk cId="3278179680" sldId="330"/>
            <ac:spMk id="3" creationId="{00000000-0000-0000-0000-000000000000}"/>
          </ac:spMkLst>
        </pc:spChg>
        <pc:picChg chg="add mod">
          <ac:chgData name="Ramming, Carisa" userId="df63bce7-3279-4508-a1a5-9a543f801f5e" providerId="ADAL" clId="{E96275ED-4C41-462D-B999-72631554F896}" dt="2022-09-20T11:25:22.420" v="4777" actId="1076"/>
          <ac:picMkLst>
            <pc:docMk/>
            <pc:sldMk cId="3278179680" sldId="330"/>
            <ac:picMk id="4" creationId="{510732E4-B084-1EE3-4CA7-7DDFEDCDAF65}"/>
          </ac:picMkLst>
        </pc:picChg>
        <pc:picChg chg="add mod">
          <ac:chgData name="Ramming, Carisa" userId="df63bce7-3279-4508-a1a5-9a543f801f5e" providerId="ADAL" clId="{E96275ED-4C41-462D-B999-72631554F896}" dt="2022-09-20T11:30:36.652" v="4785" actId="1076"/>
          <ac:picMkLst>
            <pc:docMk/>
            <pc:sldMk cId="3278179680" sldId="330"/>
            <ac:picMk id="10242" creationId="{576AE10C-BF84-ACBB-6D48-49D0075424B3}"/>
          </ac:picMkLst>
        </pc:picChg>
        <pc:picChg chg="add del mod">
          <ac:chgData name="Ramming, Carisa" userId="df63bce7-3279-4508-a1a5-9a543f801f5e" providerId="ADAL" clId="{E96275ED-4C41-462D-B999-72631554F896}" dt="2022-09-20T11:30:35.230" v="4784" actId="478"/>
          <ac:picMkLst>
            <pc:docMk/>
            <pc:sldMk cId="3278179680" sldId="330"/>
            <ac:picMk id="10244" creationId="{59B97B2B-8918-5F96-9FD0-21DD1663705E}"/>
          </ac:picMkLst>
        </pc:picChg>
      </pc:sldChg>
      <pc:sldChg chg="addSp delSp modSp add mod">
        <pc:chgData name="Ramming, Carisa" userId="df63bce7-3279-4508-a1a5-9a543f801f5e" providerId="ADAL" clId="{E96275ED-4C41-462D-B999-72631554F896}" dt="2022-09-20T12:17:27.074" v="4796" actId="1076"/>
        <pc:sldMkLst>
          <pc:docMk/>
          <pc:sldMk cId="1964599353" sldId="331"/>
        </pc:sldMkLst>
        <pc:spChg chg="mod">
          <ac:chgData name="Ramming, Carisa" userId="df63bce7-3279-4508-a1a5-9a543f801f5e" providerId="ADAL" clId="{E96275ED-4C41-462D-B999-72631554F896}" dt="2022-09-20T12:17:17.214" v="4793" actId="20577"/>
          <ac:spMkLst>
            <pc:docMk/>
            <pc:sldMk cId="1964599353" sldId="331"/>
            <ac:spMk id="3" creationId="{00000000-0000-0000-0000-000000000000}"/>
          </ac:spMkLst>
        </pc:spChg>
        <pc:picChg chg="add mod">
          <ac:chgData name="Ramming, Carisa" userId="df63bce7-3279-4508-a1a5-9a543f801f5e" providerId="ADAL" clId="{E96275ED-4C41-462D-B999-72631554F896}" dt="2022-09-20T12:17:27.074" v="4796" actId="1076"/>
          <ac:picMkLst>
            <pc:docMk/>
            <pc:sldMk cId="1964599353" sldId="331"/>
            <ac:picMk id="4" creationId="{DA782287-593D-9494-0168-D4AABB80E689}"/>
          </ac:picMkLst>
        </pc:picChg>
        <pc:picChg chg="add del">
          <ac:chgData name="Ramming, Carisa" userId="df63bce7-3279-4508-a1a5-9a543f801f5e" providerId="ADAL" clId="{E96275ED-4C41-462D-B999-72631554F896}" dt="2022-09-20T12:17:13.381" v="4792" actId="478"/>
          <ac:picMkLst>
            <pc:docMk/>
            <pc:sldMk cId="1964599353" sldId="331"/>
            <ac:picMk id="6" creationId="{CFC243AF-606D-463D-17E9-08A8E820B0F8}"/>
          </ac:picMkLst>
        </pc:picChg>
      </pc:sldChg>
      <pc:sldChg chg="delSp modSp add mod">
        <pc:chgData name="Ramming, Carisa" userId="df63bce7-3279-4508-a1a5-9a543f801f5e" providerId="ADAL" clId="{E96275ED-4C41-462D-B999-72631554F896}" dt="2022-09-20T12:18:06.459" v="4802" actId="1076"/>
        <pc:sldMkLst>
          <pc:docMk/>
          <pc:sldMk cId="3641759813" sldId="332"/>
        </pc:sldMkLst>
        <pc:spChg chg="mod">
          <ac:chgData name="Ramming, Carisa" userId="df63bce7-3279-4508-a1a5-9a543f801f5e" providerId="ADAL" clId="{E96275ED-4C41-462D-B999-72631554F896}" dt="2022-09-20T12:17:56.422" v="4798" actId="20577"/>
          <ac:spMkLst>
            <pc:docMk/>
            <pc:sldMk cId="3641759813" sldId="332"/>
            <ac:spMk id="3" creationId="{00000000-0000-0000-0000-000000000000}"/>
          </ac:spMkLst>
        </pc:spChg>
        <pc:picChg chg="del">
          <ac:chgData name="Ramming, Carisa" userId="df63bce7-3279-4508-a1a5-9a543f801f5e" providerId="ADAL" clId="{E96275ED-4C41-462D-B999-72631554F896}" dt="2022-09-20T12:18:01.933" v="4801" actId="478"/>
          <ac:picMkLst>
            <pc:docMk/>
            <pc:sldMk cId="3641759813" sldId="332"/>
            <ac:picMk id="4" creationId="{DA782287-593D-9494-0168-D4AABB80E689}"/>
          </ac:picMkLst>
        </pc:picChg>
        <pc:picChg chg="mod">
          <ac:chgData name="Ramming, Carisa" userId="df63bce7-3279-4508-a1a5-9a543f801f5e" providerId="ADAL" clId="{E96275ED-4C41-462D-B999-72631554F896}" dt="2022-09-20T12:18:06.459" v="4802" actId="1076"/>
          <ac:picMkLst>
            <pc:docMk/>
            <pc:sldMk cId="3641759813" sldId="332"/>
            <ac:picMk id="6" creationId="{CFC243AF-606D-463D-17E9-08A8E820B0F8}"/>
          </ac:picMkLst>
        </pc:picChg>
      </pc:sldChg>
      <pc:sldChg chg="addSp delSp modSp add mod">
        <pc:chgData name="Ramming, Carisa" userId="df63bce7-3279-4508-a1a5-9a543f801f5e" providerId="ADAL" clId="{E96275ED-4C41-462D-B999-72631554F896}" dt="2022-09-20T12:21:17.910" v="4957" actId="478"/>
        <pc:sldMkLst>
          <pc:docMk/>
          <pc:sldMk cId="496633509" sldId="333"/>
        </pc:sldMkLst>
        <pc:spChg chg="mod">
          <ac:chgData name="Ramming, Carisa" userId="df63bce7-3279-4508-a1a5-9a543f801f5e" providerId="ADAL" clId="{E96275ED-4C41-462D-B999-72631554F896}" dt="2022-09-20T12:20:49.807" v="4954" actId="20577"/>
          <ac:spMkLst>
            <pc:docMk/>
            <pc:sldMk cId="496633509" sldId="333"/>
            <ac:spMk id="3" creationId="{00000000-0000-0000-0000-000000000000}"/>
          </ac:spMkLst>
        </pc:spChg>
        <pc:picChg chg="add del">
          <ac:chgData name="Ramming, Carisa" userId="df63bce7-3279-4508-a1a5-9a543f801f5e" providerId="ADAL" clId="{E96275ED-4C41-462D-B999-72631554F896}" dt="2022-09-20T12:21:17.910" v="4957" actId="478"/>
          <ac:picMkLst>
            <pc:docMk/>
            <pc:sldMk cId="496633509" sldId="333"/>
            <ac:picMk id="4" creationId="{DFBF721A-F817-897B-0B9D-424B8DDCE85C}"/>
          </ac:picMkLst>
        </pc:picChg>
        <pc:picChg chg="del">
          <ac:chgData name="Ramming, Carisa" userId="df63bce7-3279-4508-a1a5-9a543f801f5e" providerId="ADAL" clId="{E96275ED-4C41-462D-B999-72631554F896}" dt="2022-09-20T12:19:58.529" v="4821" actId="478"/>
          <ac:picMkLst>
            <pc:docMk/>
            <pc:sldMk cId="496633509" sldId="333"/>
            <ac:picMk id="6" creationId="{CFC243AF-606D-463D-17E9-08A8E820B0F8}"/>
          </ac:picMkLst>
        </pc:picChg>
      </pc:sldChg>
      <pc:sldChg chg="modSp add mod">
        <pc:chgData name="Ramming, Carisa" userId="df63bce7-3279-4508-a1a5-9a543f801f5e" providerId="ADAL" clId="{E96275ED-4C41-462D-B999-72631554F896}" dt="2022-09-20T12:21:33.180" v="4962" actId="1076"/>
        <pc:sldMkLst>
          <pc:docMk/>
          <pc:sldMk cId="30781537" sldId="334"/>
        </pc:sldMkLst>
        <pc:spChg chg="mod">
          <ac:chgData name="Ramming, Carisa" userId="df63bce7-3279-4508-a1a5-9a543f801f5e" providerId="ADAL" clId="{E96275ED-4C41-462D-B999-72631554F896}" dt="2022-09-20T12:21:25.840" v="4959" actId="6549"/>
          <ac:spMkLst>
            <pc:docMk/>
            <pc:sldMk cId="30781537" sldId="334"/>
            <ac:spMk id="3" creationId="{00000000-0000-0000-0000-000000000000}"/>
          </ac:spMkLst>
        </pc:spChg>
        <pc:picChg chg="mod">
          <ac:chgData name="Ramming, Carisa" userId="df63bce7-3279-4508-a1a5-9a543f801f5e" providerId="ADAL" clId="{E96275ED-4C41-462D-B999-72631554F896}" dt="2022-09-20T12:21:33.180" v="4962" actId="1076"/>
          <ac:picMkLst>
            <pc:docMk/>
            <pc:sldMk cId="30781537" sldId="334"/>
            <ac:picMk id="4" creationId="{DFBF721A-F817-897B-0B9D-424B8DDCE85C}"/>
          </ac:picMkLst>
        </pc:picChg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14964514" sldId="362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1418572045" sldId="363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2308028119" sldId="364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0" sldId="365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0" sldId="366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0" sldId="367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1303953237" sldId="368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0" sldId="369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0" sldId="370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2794057569" sldId="371"/>
        </pc:sldMkLst>
      </pc:sldChg>
      <pc:sldChg chg="del">
        <pc:chgData name="Ramming, Carisa" userId="df63bce7-3279-4508-a1a5-9a543f801f5e" providerId="ADAL" clId="{E96275ED-4C41-462D-B999-72631554F896}" dt="2022-09-20T09:41:00.515" v="349" actId="47"/>
        <pc:sldMkLst>
          <pc:docMk/>
          <pc:sldMk cId="4178844109" sldId="372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1452629068" sldId="373"/>
        </pc:sldMkLst>
      </pc:sldChg>
      <pc:sldChg chg="del">
        <pc:chgData name="Ramming, Carisa" userId="df63bce7-3279-4508-a1a5-9a543f801f5e" providerId="ADAL" clId="{E96275ED-4C41-462D-B999-72631554F896}" dt="2022-09-20T09:40:35.604" v="348" actId="47"/>
        <pc:sldMkLst>
          <pc:docMk/>
          <pc:sldMk cId="469801945" sldId="374"/>
        </pc:sldMkLst>
      </pc:sldChg>
      <pc:sldMasterChg chg="delSldLayout">
        <pc:chgData name="Ramming, Carisa" userId="df63bce7-3279-4508-a1a5-9a543f801f5e" providerId="ADAL" clId="{E96275ED-4C41-462D-B999-72631554F896}" dt="2022-09-20T09:40:35.604" v="348" actId="47"/>
        <pc:sldMasterMkLst>
          <pc:docMk/>
          <pc:sldMasterMk cId="2229818787" sldId="2147483672"/>
        </pc:sldMasterMkLst>
        <pc:sldLayoutChg chg="del">
          <pc:chgData name="Ramming, Carisa" userId="df63bce7-3279-4508-a1a5-9a543f801f5e" providerId="ADAL" clId="{E96275ED-4C41-462D-B999-72631554F896}" dt="2022-09-20T09:40:35.604" v="348" actId="47"/>
          <pc:sldLayoutMkLst>
            <pc:docMk/>
            <pc:sldMasterMk cId="2229818787" sldId="2147483672"/>
            <pc:sldLayoutMk cId="1842492639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6" tIns="47898" rIns="95796" bIns="4789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6" tIns="47898" rIns="95796" bIns="4789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6" tIns="47898" rIns="95796" bIns="4789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6" tIns="47898" rIns="95796" bIns="4789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852C3F8B-33F2-428E-90FA-3339EEDA3E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1372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5796" tIns="47898" rIns="95796" bIns="47898" rtlCol="0"/>
          <a:lstStyle>
            <a:lvl1pPr algn="l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5796" tIns="47898" rIns="95796" bIns="47898" rtlCol="0"/>
          <a:lstStyle>
            <a:lvl1pPr algn="r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23CBC7-D49C-4E16-8891-1ACEFF7CB0F9}" type="datetimeFigureOut">
              <a:rPr lang="en-US"/>
              <a:pPr>
                <a:defRPr/>
              </a:pPr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96" tIns="47898" rIns="95796" bIns="4789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5796" tIns="47898" rIns="95796" bIns="4789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5796" tIns="47898" rIns="95796" bIns="47898" rtlCol="0" anchor="b"/>
          <a:lstStyle>
            <a:lvl1pPr algn="l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5796" tIns="47898" rIns="95796" bIns="4789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D55B494B-3E52-4C44-AEE1-83D837E0B4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9226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85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43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3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4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19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71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63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36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5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99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81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50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03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30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1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7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7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72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0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08782D6C-CBA6-443A-8086-F836750815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287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DB13-94FA-4331-9BEC-7560291C784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448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6A0FD3-3BD6-47AC-B287-9DF724C357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410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7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88346-7425-4059-98D6-7870011DF0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29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C0FD0-4702-4CA4-A89C-82081DB8FF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52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2DD233-AAFB-4501-9CA6-B3F811CC73C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57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BFF01-7205-41E2-91CB-180292339AC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09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62B0B3-2C94-42B7-AF49-E5D345F56C8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5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EE9B34-9C14-4DA8-A7D9-32DD646A073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49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6D3D6-331B-40D6-850A-E69D8C25AC0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21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26298-C967-4455-8766-128C357460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82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64BFF01-7205-41E2-91CB-180292339AC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981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oh/architecture-and-engineering/environmental-engineers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946404" y="758951"/>
            <a:ext cx="7063740" cy="4588071"/>
          </a:xfrm>
        </p:spPr>
        <p:txBody>
          <a:bodyPr anchor="t">
            <a:normAutofit fontScale="90000"/>
          </a:bodyPr>
          <a:lstStyle/>
          <a:p>
            <a:r>
              <a:rPr lang="en-US" altLang="en-US" sz="7300" dirty="0"/>
              <a:t>ENGR 1111</a:t>
            </a:r>
            <a:br>
              <a:rPr lang="en-US" altLang="en-US" dirty="0"/>
            </a:br>
            <a:r>
              <a:rPr lang="en-US" altLang="en-US" sz="4000" dirty="0"/>
              <a:t>Intro to Engineering: </a:t>
            </a:r>
            <a:br>
              <a:rPr lang="en-US" altLang="en-US" sz="4000" dirty="0"/>
            </a:br>
            <a:r>
              <a:rPr lang="en-US" altLang="en-US" sz="4000" dirty="0"/>
              <a:t>Civil Engineering</a:t>
            </a:r>
            <a:br>
              <a:rPr lang="en-US" altLang="en-US" sz="4000" dirty="0"/>
            </a:br>
            <a:r>
              <a:rPr lang="en-US" altLang="en-US" sz="3100" dirty="0"/>
              <a:t>Fall 2022</a:t>
            </a: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4000" dirty="0"/>
              <a:t>Part 4:  Environmental Engineering as a Profession</a:t>
            </a:r>
            <a:endParaRPr lang="en-US" alt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6A7F8-A1C5-560A-C68A-7825B6907582}"/>
              </a:ext>
            </a:extLst>
          </p:cNvPr>
          <p:cNvCxnSpPr/>
          <p:nvPr/>
        </p:nvCxnSpPr>
        <p:spPr>
          <a:xfrm>
            <a:off x="228600" y="190500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BA92B2-152C-8FAD-6217-A7A07FBA9BA4}"/>
              </a:ext>
            </a:extLst>
          </p:cNvPr>
          <p:cNvSpPr/>
          <p:nvPr/>
        </p:nvSpPr>
        <p:spPr>
          <a:xfrm>
            <a:off x="152400" y="5410200"/>
            <a:ext cx="8839200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651EE-A445-BB6A-2338-10F617EF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4" y="5544819"/>
            <a:ext cx="5105400" cy="869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F0B00-3DAD-B950-0CB5-EC54878B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764" y="5457442"/>
            <a:ext cx="3036452" cy="978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8096249" cy="775911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Basic Necessities – New Challenges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As the world’s population grows, new challenges arise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0EAD97-8A13-0DB4-ADB2-8BE868FE2BEF}"/>
              </a:ext>
            </a:extLst>
          </p:cNvPr>
          <p:cNvSpPr txBox="1"/>
          <p:nvPr/>
        </p:nvSpPr>
        <p:spPr>
          <a:xfrm>
            <a:off x="304799" y="2637549"/>
            <a:ext cx="782954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Greater amounts of waste</a:t>
            </a:r>
          </a:p>
          <a:p>
            <a:pPr lvl="2">
              <a:buClr>
                <a:srgbClr val="F6781A"/>
              </a:buClr>
            </a:pPr>
            <a:endParaRPr lang="en-US" sz="2200" dirty="0"/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More wasteful habits with increase in economic well-being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Modern lifestyles require considerable amounts of energy and resources from the earth that must be treated before being reintroduced into the environment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547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8096249" cy="775911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Basic Necessities – New Challenges</a:t>
            </a:r>
            <a:endParaRPr lang="en-US" sz="1000" dirty="0"/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0EAD97-8A13-0DB4-ADB2-8BE868FE2BEF}"/>
              </a:ext>
            </a:extLst>
          </p:cNvPr>
          <p:cNvSpPr txBox="1"/>
          <p:nvPr/>
        </p:nvSpPr>
        <p:spPr>
          <a:xfrm>
            <a:off x="482022" y="1917810"/>
            <a:ext cx="76523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Antibiotics, anti-inflammatory medicines, hormones, etc. found in water and wastewater</a:t>
            </a:r>
            <a:endParaRPr lang="en-US" sz="2200" dirty="0"/>
          </a:p>
        </p:txBody>
      </p:sp>
      <p:pic>
        <p:nvPicPr>
          <p:cNvPr id="2052" name="Picture 4" descr="World Population Quiz On Environmental Impacts! Trivia - ProProfs Quiz">
            <a:extLst>
              <a:ext uri="{FF2B5EF4-FFF2-40B4-BE49-F238E27FC236}">
                <a16:creationId xmlns:a16="http://schemas.microsoft.com/office/drawing/2014/main" id="{30DF6413-7280-1250-384A-5B6B18437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0"/>
            <a:ext cx="5238749" cy="260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42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8096249" cy="775911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Duties and Important Characteristics of Environmental Engineers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Multidisciplinary Teams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Work Outdoors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Consulting Firms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Government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Regulatory Agencies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Industry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Academia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endParaRPr lang="en-US" sz="2600" dirty="0"/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42100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Multidisciplinary Teams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Be a team player!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Engineering disciplines must work together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Good communication skills to convey thoughts to both technical and nontechnical audiences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Written 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Oral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Easy ways to build up your teamwork and collaboration skills">
            <a:extLst>
              <a:ext uri="{FF2B5EF4-FFF2-40B4-BE49-F238E27FC236}">
                <a16:creationId xmlns:a16="http://schemas.microsoft.com/office/drawing/2014/main" id="{E983BD83-B4F5-005B-C7BA-4108DF97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366" y="1520724"/>
            <a:ext cx="2881292" cy="18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ngineer and teamwork stock image. Image of person, achievable - 110795775">
            <a:extLst>
              <a:ext uri="{FF2B5EF4-FFF2-40B4-BE49-F238E27FC236}">
                <a16:creationId xmlns:a16="http://schemas.microsoft.com/office/drawing/2014/main" id="{DB63432C-4161-1EA7-AB61-FE2DE680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68" y="3581400"/>
            <a:ext cx="289639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22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42100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It is not unusual for environmental engineers to work outdoors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Collection of air, water, and soil samples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Supervising wastewater treatment facilities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Managing or supervising hazardous cleanup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Performing soil surveys, environmental assessments, water-quality surveys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ow Are Water Samples Gathered And Sent To A Lab For Testing? - SanAir  Technologies Laboratory, Inc.">
            <a:extLst>
              <a:ext uri="{FF2B5EF4-FFF2-40B4-BE49-F238E27FC236}">
                <a16:creationId xmlns:a16="http://schemas.microsoft.com/office/drawing/2014/main" id="{E8E29D80-5EAC-FCC8-C541-B7774F96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2" y="1407921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,785 Hazardous Waste Cleanup Stock Photos, Pictures &amp; Royalty-Free Images  - iStock">
            <a:extLst>
              <a:ext uri="{FF2B5EF4-FFF2-40B4-BE49-F238E27FC236}">
                <a16:creationId xmlns:a16="http://schemas.microsoft.com/office/drawing/2014/main" id="{683FA14A-041F-4687-F0D1-E7F5609B3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452" y="3627576"/>
            <a:ext cx="2466975" cy="164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99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4648200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Consulting Firms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Many environmental engineers work for consulting firms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Focus on technical issues related to the selection and design of technologies to treat water, wastewater, air pollution, groundwater, and contaminated soil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May progress to management or formation of new firms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Day in the Life of Woo Lim, Environmental Consultant - YouTube">
            <a:extLst>
              <a:ext uri="{FF2B5EF4-FFF2-40B4-BE49-F238E27FC236}">
                <a16:creationId xmlns:a16="http://schemas.microsoft.com/office/drawing/2014/main" id="{4BA4980A-96BB-62F6-FEEC-26C6A681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2" y="1229559"/>
            <a:ext cx="2495547" cy="187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wards – AE2S &amp; BEYOND">
            <a:extLst>
              <a:ext uri="{FF2B5EF4-FFF2-40B4-BE49-F238E27FC236}">
                <a16:creationId xmlns:a16="http://schemas.microsoft.com/office/drawing/2014/main" id="{92069FE1-8BE6-EDAA-8D37-82C81DF1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3315853"/>
            <a:ext cx="2495547" cy="249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6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Government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City or county governments and municipalities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Oversee the operation of public works departments, engineering departments, water treatment plants and wastewater reclamation facilities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Planning and budgeting of major projects are a prime responsibility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CBFF077E-ACE7-5C12-5581-817DCE88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86200"/>
            <a:ext cx="4572000" cy="185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Regulatory Agencies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Environmental engineers also work at federal and state regulatory agencies</a:t>
            </a:r>
          </a:p>
          <a:p>
            <a:pPr lvl="4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Reviewing and permitting new water and wastewater treatment plants</a:t>
            </a:r>
          </a:p>
          <a:p>
            <a:pPr lvl="4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Air-pollution control technologies</a:t>
            </a:r>
          </a:p>
          <a:p>
            <a:pPr lvl="4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Cleanup of contaminated land sites</a:t>
            </a:r>
          </a:p>
          <a:p>
            <a:pPr lvl="4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Operation of sanitary landfills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Industry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Environmental Engineers ensure compliance in some industries</a:t>
            </a:r>
          </a:p>
          <a:p>
            <a:pPr lvl="4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Examples:</a:t>
            </a:r>
          </a:p>
          <a:p>
            <a:pPr lvl="5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Pulp and paper manufacturing</a:t>
            </a:r>
          </a:p>
          <a:p>
            <a:pPr lvl="5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Textile processing</a:t>
            </a:r>
          </a:p>
          <a:p>
            <a:pPr lvl="5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Petroleum and petrochemical</a:t>
            </a:r>
          </a:p>
          <a:p>
            <a:pPr lvl="5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Pharmaceutical</a:t>
            </a:r>
          </a:p>
          <a:p>
            <a:pPr lvl="5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Meat processing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Oversee water use or amount of pollutants produced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62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Becoming an Engineer: A Lifelong Process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College Education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Professional Licensure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Engineering Ethics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Continuing Education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4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7796030" cy="4231585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Environmental Engineers Make a Difference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Duties and Important Characteristics of Environmental Engineers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Becoming an Environmental Engineer: A Lifelong Process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Problem Solving</a:t>
            </a: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1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College Education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282B6E-98A9-CF9C-3C25-149558FF77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677"/>
          <a:stretch/>
        </p:blipFill>
        <p:spPr>
          <a:xfrm>
            <a:off x="1676400" y="2057400"/>
            <a:ext cx="6007326" cy="33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2A9FD6-5C85-6012-AD79-F1100627A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77"/>
          <a:stretch/>
        </p:blipFill>
        <p:spPr>
          <a:xfrm>
            <a:off x="1676400" y="2057400"/>
            <a:ext cx="6007326" cy="3340973"/>
          </a:xfrm>
          <a:prstGeom prst="rect">
            <a:avLst/>
          </a:prstGeom>
        </p:spPr>
      </p:pic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College Education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282B6E-98A9-CF9C-3C25-149558FF7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22"/>
          <a:stretch/>
        </p:blipFill>
        <p:spPr>
          <a:xfrm>
            <a:off x="1747837" y="2462364"/>
            <a:ext cx="5924444" cy="32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Professional Licensure</a:t>
            </a:r>
            <a:endParaRPr lang="en-US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Michigan Professional Engineer Stamp | PE Stamps">
            <a:extLst>
              <a:ext uri="{FF2B5EF4-FFF2-40B4-BE49-F238E27FC236}">
                <a16:creationId xmlns:a16="http://schemas.microsoft.com/office/drawing/2014/main" id="{576AE10C-BF84-ACBB-6D48-49D00754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2816185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510732E4-B084-1EE3-4CA7-7DDFEDCDA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55" y="2016663"/>
            <a:ext cx="2799483" cy="37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7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Becoming an Engineer: A Lifelong Process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Engineering Ethics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A782287-593D-9494-0168-D4AABB80E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895600"/>
            <a:ext cx="7223634" cy="24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9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Becoming an Engineer: A Lifelong Process</a:t>
            </a:r>
          </a:p>
          <a:p>
            <a:pPr lvl="3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Continuing Education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C243AF-606D-463D-17E9-08A8E820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86" y="2895600"/>
            <a:ext cx="55911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Problem Solving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Identify and understand the system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Define parameters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Solve the problem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Does it make sense?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3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07921"/>
            <a:ext cx="7562849" cy="775911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Problem Solving</a:t>
            </a:r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BF721A-F817-897B-0B9D-424B8DDCE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1" y="2136815"/>
            <a:ext cx="6781234" cy="23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946404" y="758951"/>
            <a:ext cx="7063740" cy="4588071"/>
          </a:xfrm>
        </p:spPr>
        <p:txBody>
          <a:bodyPr anchor="t">
            <a:normAutofit fontScale="90000"/>
          </a:bodyPr>
          <a:lstStyle/>
          <a:p>
            <a:r>
              <a:rPr lang="en-US" altLang="en-US" sz="7300" dirty="0"/>
              <a:t>ENGR 1111</a:t>
            </a:r>
            <a:br>
              <a:rPr lang="en-US" altLang="en-US" dirty="0"/>
            </a:br>
            <a:r>
              <a:rPr lang="en-US" altLang="en-US" sz="4000" dirty="0"/>
              <a:t>Intro to Engineering: </a:t>
            </a:r>
            <a:br>
              <a:rPr lang="en-US" altLang="en-US" sz="4000" dirty="0"/>
            </a:br>
            <a:r>
              <a:rPr lang="en-US" altLang="en-US" sz="4000" dirty="0"/>
              <a:t>Civil Engineering</a:t>
            </a:r>
            <a:br>
              <a:rPr lang="en-US" altLang="en-US" sz="4000" dirty="0"/>
            </a:br>
            <a:r>
              <a:rPr lang="en-US" altLang="en-US" sz="3100" dirty="0"/>
              <a:t>Fall 2022</a:t>
            </a: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4000" dirty="0"/>
              <a:t>Part 4:  Environmental Engineering as a Profession</a:t>
            </a:r>
            <a:endParaRPr lang="en-US" alt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6A7F8-A1C5-560A-C68A-7825B6907582}"/>
              </a:ext>
            </a:extLst>
          </p:cNvPr>
          <p:cNvCxnSpPr/>
          <p:nvPr/>
        </p:nvCxnSpPr>
        <p:spPr>
          <a:xfrm>
            <a:off x="228600" y="190500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BA92B2-152C-8FAD-6217-A7A07FBA9BA4}"/>
              </a:ext>
            </a:extLst>
          </p:cNvPr>
          <p:cNvSpPr/>
          <p:nvPr/>
        </p:nvSpPr>
        <p:spPr>
          <a:xfrm>
            <a:off x="152400" y="5410200"/>
            <a:ext cx="8839200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651EE-A445-BB6A-2338-10F617EF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4" y="5544819"/>
            <a:ext cx="5105400" cy="869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F0B00-3DAD-B950-0CB5-EC54878B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764" y="5457442"/>
            <a:ext cx="3036452" cy="9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2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7796030" cy="4231585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Jobs in Demand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US Bureau of Labor Statistics</a:t>
            </a:r>
          </a:p>
          <a:p>
            <a:pPr marL="274320" lvl="1" indent="0">
              <a:buClr>
                <a:srgbClr val="F6781A"/>
              </a:buClr>
              <a:buNone/>
            </a:pPr>
            <a:r>
              <a:rPr lang="en-US" sz="1000" dirty="0">
                <a:hlinkClick r:id="rId3"/>
              </a:rPr>
              <a:t>Environmental Engineers : Occupational Outlook Handbook: : U.S. Bureau of Labor Statistics (bls.gov)</a:t>
            </a:r>
            <a:endParaRPr lang="en-US" sz="1000" dirty="0"/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419F0C5-CD24-2A66-BBBC-82B5E412C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56" y="2524831"/>
            <a:ext cx="69151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7796030" cy="4231585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Report Card</a:t>
            </a:r>
            <a:endParaRPr lang="en-US" sz="1000" dirty="0"/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Since 1998, the American Society of Civil Engineers (ASCE) has been rating the state of America’s infrastructure</a:t>
            </a: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8C3EAEBF-B4CF-4BC2-00D1-60DA99686A1A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3090345"/>
          <a:ext cx="6096000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2629310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73452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78851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51134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2005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2021grade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22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Drinking 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16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Wastewater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43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Solid Waste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6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Hazardous Waste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9108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34A92D-8155-5A3C-2E0F-6C05D0334E38}"/>
              </a:ext>
            </a:extLst>
          </p:cNvPr>
          <p:cNvSpPr txBox="1"/>
          <p:nvPr/>
        </p:nvSpPr>
        <p:spPr>
          <a:xfrm>
            <a:off x="1295400" y="5450079"/>
            <a:ext cx="4576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https://infrastructurereportcard.org/</a:t>
            </a:r>
          </a:p>
        </p:txBody>
      </p:sp>
    </p:spTree>
    <p:extLst>
      <p:ext uri="{BB962C8B-B14F-4D97-AF65-F5344CB8AC3E}">
        <p14:creationId xmlns:p14="http://schemas.microsoft.com/office/powerpoint/2010/main" val="130826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7796030" cy="4231585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Challenges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Environmental Engineers are part of the solution!</a:t>
            </a: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4C2471-5F59-E164-C4B4-E3B9D2D52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360" y="2277844"/>
            <a:ext cx="5434012" cy="33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2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9B4DE37-E614-D5CD-9380-C9E9F2969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53" y="1725871"/>
            <a:ext cx="8245248" cy="3762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299B05-24B6-B90C-2D94-1B7C84984708}"/>
              </a:ext>
            </a:extLst>
          </p:cNvPr>
          <p:cNvSpPr txBox="1"/>
          <p:nvPr/>
        </p:nvSpPr>
        <p:spPr>
          <a:xfrm>
            <a:off x="162153" y="5575347"/>
            <a:ext cx="4576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https://infrastructurereportcard.org/</a:t>
            </a:r>
          </a:p>
        </p:txBody>
      </p:sp>
    </p:spTree>
    <p:extLst>
      <p:ext uri="{BB962C8B-B14F-4D97-AF65-F5344CB8AC3E}">
        <p14:creationId xmlns:p14="http://schemas.microsoft.com/office/powerpoint/2010/main" val="2079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4742153" cy="4231585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The Water Infrastructure Network (WIN)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Coalition made up of elected officials, water and wastewater providers, regulators, administrators, engineers, and environmentalists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Projected in 2004 that more than </a:t>
            </a:r>
            <a:r>
              <a:rPr lang="en-US" sz="2200" b="1" dirty="0"/>
              <a:t>$23 </a:t>
            </a:r>
            <a:r>
              <a:rPr lang="en-US" sz="2200" dirty="0"/>
              <a:t>billion will be needed annually to meet Clean Water Act</a:t>
            </a: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ummary of the Clean Water Act - Anacostiariverkeeper.org">
            <a:extLst>
              <a:ext uri="{FF2B5EF4-FFF2-40B4-BE49-F238E27FC236}">
                <a16:creationId xmlns:a16="http://schemas.microsoft.com/office/drawing/2014/main" id="{F9D03D5F-CA35-E78B-DAB3-9E92B403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04" y="1573061"/>
            <a:ext cx="3557296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1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he Clean Water Act fixed the Delaware River's pollution problem - WHYY">
            <a:extLst>
              <a:ext uri="{FF2B5EF4-FFF2-40B4-BE49-F238E27FC236}">
                <a16:creationId xmlns:a16="http://schemas.microsoft.com/office/drawing/2014/main" id="{B928CBBD-39AA-FB9E-A6E7-7E78B2FAF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 bwMode="auto">
          <a:xfrm>
            <a:off x="5594355" y="912727"/>
            <a:ext cx="2711443" cy="501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4742153" cy="4231585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Federal Water Pollution Control Act (FWPCA), 1948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Amendments in 1972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Clean Water Act, 1977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dirty="0"/>
              <a:t>Primary federal law in the United States governing water pollution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dirty="0"/>
              <a:t>Objective:  restore and maintain the chemical, physical and biological integrity of the nation’s waters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dirty="0"/>
              <a:t>Does not address groundwater contamination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Water Quality Act (WQA), 1987</a:t>
            </a: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07921"/>
            <a:ext cx="7796030" cy="4231585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Basic Necessities – New Challenges</a:t>
            </a:r>
            <a:endParaRPr lang="en-US" sz="1000" dirty="0"/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Environmental Engineers are needed for the continuous maintenance of: 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high-quality drinking water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clean air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uncontaminated ground and surface water </a:t>
            </a:r>
          </a:p>
          <a:p>
            <a:pPr lvl="2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uncontaminated land</a:t>
            </a:r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4:  Environmental Engineering as a Profession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03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14695</TotalTime>
  <Words>873</Words>
  <Application>Microsoft Office PowerPoint</Application>
  <PresentationFormat>On-screen Show (4:3)</PresentationFormat>
  <Paragraphs>169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Century Schoolbook</vt:lpstr>
      <vt:lpstr>Wingdings 2</vt:lpstr>
      <vt:lpstr>Arial</vt:lpstr>
      <vt:lpstr>Calibri</vt:lpstr>
      <vt:lpstr>Wingdings</vt:lpstr>
      <vt:lpstr>Helvetica</vt:lpstr>
      <vt:lpstr>View</vt:lpstr>
      <vt:lpstr>ENGR 1111 Intro to Engineering:  Civil Engineering Fall 2022    Part 4:  Environmental Engineering as a Profession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ENGR 1111 Intro to Engineering:  Civil Engineering Fall 2022    Part 4:  Environmental Engineering as a Profession</vt:lpstr>
    </vt:vector>
  </TitlesOfParts>
  <Company>Jordan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Carisa Ramming</dc:creator>
  <cp:lastModifiedBy>Ramming, Carisa</cp:lastModifiedBy>
  <cp:revision>349</cp:revision>
  <cp:lastPrinted>2016-08-12T22:58:33Z</cp:lastPrinted>
  <dcterms:created xsi:type="dcterms:W3CDTF">2001-10-02T14:16:50Z</dcterms:created>
  <dcterms:modified xsi:type="dcterms:W3CDTF">2022-09-20T12:21:39Z</dcterms:modified>
</cp:coreProperties>
</file>